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5" r:id="rId7"/>
    <p:sldId id="268" r:id="rId8"/>
    <p:sldId id="271" r:id="rId9"/>
    <p:sldId id="272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45E872-1A40-4FE7-986C-59F628C1EA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F5374-08E9-4C85-B7A7-3F19604B53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A06F1-B57D-406B-8F09-B1FDC0D0B1F3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7FACC5-BCFD-4649-8006-C71939BACE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146B17-7076-4944-A4A2-FD49936A33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EDE44-B1FC-494A-A972-62DC7CABB2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689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37F2BD-238E-42D0-B670-F788A50DBDE8}" type="datetimeFigureOut">
              <a:rPr lang="en-US" smtClean="0"/>
              <a:t>10/21/2024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8DF69-FFB1-4D3A-9D8C-5887E79674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476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E8DF69-FFB1-4D3A-9D8C-5887E79674D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557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E8DF69-FFB1-4D3A-9D8C-5887E79674D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39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AB3A824-1A51-4B26-AD58-A6D8E14F6C04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8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355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9476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039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36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167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335257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0542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8825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5838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08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CBC1C18-307B-4F68-A007-B5B542270E8D}" type="datetimeFigureOut">
              <a:rPr lang="en-US" noProof="0" smtClean="0"/>
              <a:t>10/21/2024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0225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ahasra1209.github.io/sprink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n looking at landscape">
            <a:extLst>
              <a:ext uri="{FF2B5EF4-FFF2-40B4-BE49-F238E27FC236}">
                <a16:creationId xmlns:a16="http://schemas.microsoft.com/office/drawing/2014/main" id="{CD9EF39B-AB41-49AB-8163-8B5FD7D2832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809" r="37324" b="909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US" sz="4800" cap="none" dirty="0"/>
              <a:t>Sprinkle </a:t>
            </a:r>
            <a:br>
              <a:rPr lang="en-US" sz="4800" cap="none" dirty="0"/>
            </a:br>
            <a:r>
              <a:rPr lang="en-US" sz="4800" cap="none" dirty="0"/>
              <a:t>Routes</a:t>
            </a:r>
            <a:br>
              <a:rPr lang="en-US" sz="4800" cap="none" dirty="0"/>
            </a:br>
            <a:endParaRPr lang="en-US" sz="4800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4079721" cy="1598855"/>
          </a:xfrm>
        </p:spPr>
        <p:txBody>
          <a:bodyPr>
            <a:normAutofit/>
          </a:bodyPr>
          <a:lstStyle/>
          <a:p>
            <a:r>
              <a:rPr lang="en-US" sz="1600" dirty="0"/>
              <a:t>Travel Guide:</a:t>
            </a:r>
            <a:br>
              <a:rPr lang="en-US" sz="1600" dirty="0"/>
            </a:br>
            <a:r>
              <a:rPr lang="en-IN" sz="1600" b="1" i="1" dirty="0"/>
              <a:t>Dream Journeys, beyond boundaries</a:t>
            </a:r>
          </a:p>
          <a:p>
            <a:r>
              <a:rPr lang="en-IN" sz="1600" i="1" dirty="0"/>
              <a:t>Presented by:</a:t>
            </a:r>
          </a:p>
          <a:p>
            <a:r>
              <a:rPr lang="en-IN" sz="1600" b="1" dirty="0"/>
              <a:t>Byte Hogs</a:t>
            </a:r>
          </a:p>
          <a:p>
            <a:endParaRPr lang="en-US" sz="16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3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5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7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9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1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13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0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320F86-4DF7-9FFE-3E38-65134DB45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457200"/>
            <a:r>
              <a:rPr lang="en-US" sz="23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Sprinkle Route’s UI is all about making it easy and enjoyable for users. In this presentation, we’ll dive into its cool design features and how it creates a great user experience. </a:t>
            </a:r>
          </a:p>
        </p:txBody>
      </p:sp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391CA114-418C-ABC7-19A7-94EF9F09D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4945" y="1304839"/>
            <a:ext cx="7211911" cy="32994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FFCE20-57C6-968E-48A6-A1F7AE3F199E}"/>
              </a:ext>
            </a:extLst>
          </p:cNvPr>
          <p:cNvSpPr txBox="1"/>
          <p:nvPr/>
        </p:nvSpPr>
        <p:spPr>
          <a:xfrm>
            <a:off x="1471771" y="658508"/>
            <a:ext cx="7211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/>
                </a:solidFill>
              </a:rPr>
              <a:t>Introduction to Sprinkle's UI</a:t>
            </a:r>
          </a:p>
        </p:txBody>
      </p:sp>
    </p:spTree>
    <p:extLst>
      <p:ext uri="{BB962C8B-B14F-4D97-AF65-F5344CB8AC3E}">
        <p14:creationId xmlns:p14="http://schemas.microsoft.com/office/powerpoint/2010/main" val="1426171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BAB3AC-C399-1AF4-F127-67E8F26C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663" y="3737003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457200"/>
            <a:r>
              <a:rPr lang="en-US" sz="19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Effective navigation is essential for a positive user experience. Sprinkle features an intuitive navigation menu that allows users to find content quickly.</a:t>
            </a:r>
            <a:br>
              <a:rPr lang="en-US" sz="19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endParaRPr lang="en-US" sz="19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9A5C1D-DC4D-C9D1-BBC4-70206ACFED1B}"/>
              </a:ext>
            </a:extLst>
          </p:cNvPr>
          <p:cNvSpPr txBox="1"/>
          <p:nvPr/>
        </p:nvSpPr>
        <p:spPr>
          <a:xfrm>
            <a:off x="833648" y="1217250"/>
            <a:ext cx="8192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/>
                </a:solidFill>
              </a:rPr>
              <a:t>Navigation Experience</a:t>
            </a:r>
          </a:p>
          <a:p>
            <a:endParaRPr lang="en-IN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E220F18-5D6F-0D23-40B9-04DEDEE0D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298" y="1902017"/>
            <a:ext cx="9872663" cy="1656731"/>
          </a:xfrm>
        </p:spPr>
      </p:pic>
    </p:spTree>
    <p:extLst>
      <p:ext uri="{BB962C8B-B14F-4D97-AF65-F5344CB8AC3E}">
        <p14:creationId xmlns:p14="http://schemas.microsoft.com/office/powerpoint/2010/main" val="319682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A8FB7C-4C50-5EC6-5056-D7BB2FB2F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86" y="1134945"/>
            <a:ext cx="11332028" cy="45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53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5D44CDC-42C2-5A16-989F-EE6AEA736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/>
            <a:r>
              <a:rPr lang="en-US" sz="3600"/>
              <a:t>Key Html elements in webpage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4976219-5E2D-9153-77E6-4FE314FB7812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336287" y="1610757"/>
            <a:ext cx="2934714" cy="443060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285750" marR="0" lvl="0" indent="-285750" defTabSz="457200" fontAlgn="base">
              <a:lnSpc>
                <a:spcPct val="90000"/>
              </a:lnSpc>
              <a:buFont typeface="Wingdings 3" charset="2"/>
              <a:buChar char="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Header (</a:t>
            </a:r>
            <a:r>
              <a:rPr lang="en-US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&lt;header&gt;tag)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Introduces the website with a title and subtitle</a:t>
            </a:r>
            <a:endParaRPr lang="en-US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marR="0" lvl="0" indent="0" defTabSz="457200" fontAlgn="base">
              <a:lnSpc>
                <a:spcPct val="90000"/>
              </a:lnSpc>
              <a:buFont typeface="Wingdings 3" charset="2"/>
              <a:buChar char="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Navigation (&lt;nav&gt; tag)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Contains menu links for easy navigation.</a:t>
            </a:r>
          </a:p>
          <a:p>
            <a:pPr marL="0" marR="0" lvl="0" indent="0" defTabSz="457200" fontAlgn="base">
              <a:lnSpc>
                <a:spcPct val="90000"/>
              </a:lnSpc>
              <a:buFont typeface="Wingdings 3" charset="2"/>
              <a:buChar char="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Search Bar (&lt;input&gt; tag)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Allows users to search for destinations.</a:t>
            </a:r>
          </a:p>
          <a:p>
            <a:pPr marL="0" marR="0" lvl="0" indent="0" defTabSz="457200" fontAlgn="base">
              <a:lnSpc>
                <a:spcPct val="90000"/>
              </a:lnSpc>
              <a:buFont typeface="Wingdings 3" charset="2"/>
              <a:buChar char="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Images and Buttons (&lt;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img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&gt; and &lt;button&gt; tags)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Display visual content and provide interactive elements for travel packages.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80F3072-A594-EA87-EA20-9D192C740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9314" b="2"/>
          <a:stretch/>
        </p:blipFill>
        <p:spPr>
          <a:xfrm>
            <a:off x="677334" y="1611086"/>
            <a:ext cx="5178380" cy="4256313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D93CCB74-383B-BD96-00EF-2DA6858E8721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-1197429" y="-255227"/>
            <a:ext cx="119742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8F1798-D0C1-C2B8-161C-3E2821D3C1AE}"/>
              </a:ext>
            </a:extLst>
          </p:cNvPr>
          <p:cNvSpPr txBox="1"/>
          <p:nvPr/>
        </p:nvSpPr>
        <p:spPr>
          <a:xfrm>
            <a:off x="794657" y="5867400"/>
            <a:ext cx="547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Before applying CSS elements</a:t>
            </a:r>
          </a:p>
        </p:txBody>
      </p:sp>
    </p:spTree>
    <p:extLst>
      <p:ext uri="{BB962C8B-B14F-4D97-AF65-F5344CB8AC3E}">
        <p14:creationId xmlns:p14="http://schemas.microsoft.com/office/powerpoint/2010/main" val="2381620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898D7-6703-3A27-C4ED-C0C1A6F51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23751"/>
            <a:ext cx="4452257" cy="764177"/>
          </a:xfrm>
        </p:spPr>
        <p:txBody>
          <a:bodyPr/>
          <a:lstStyle/>
          <a:p>
            <a:r>
              <a:rPr lang="en-IN" dirty="0"/>
              <a:t>Global CSS styling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84CC9-F6C5-1232-D496-AD230C20CE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7522" y="2024743"/>
            <a:ext cx="6426999" cy="293914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26AA6-B7BC-D540-D054-BA2571982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1498962"/>
            <a:ext cx="3931920" cy="3990703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1. Global and Header Styling: Sets font, background, and text styles 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2. Navigation and Search Bar:  create a responsive navigation bar with consistent styling for icons and links, while customizing the search bar's appearance.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3. Button and Animation Effects: Provides styles for buttons with hover effects and animations, giving a "pop" and "wave" movement to elements for interactivity.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4. Image and Layout Formatting: Used for layout consistency across sections like travel packages, destinations, and rows, with margins and border-radius adjustments for images.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5. Container Styles: Adds styles for contact forms and container elements, ensuring background colors, padding, and border-radius create a cohesive design throughout the page.</a:t>
            </a:r>
            <a:endParaRPr lang="en-I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567DB9-72B3-827E-B0C0-7975EB990DA3}"/>
              </a:ext>
            </a:extLst>
          </p:cNvPr>
          <p:cNvSpPr txBox="1"/>
          <p:nvPr/>
        </p:nvSpPr>
        <p:spPr>
          <a:xfrm>
            <a:off x="5355771" y="5203371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adding the CSS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1255674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 people climbing a mountain">
            <a:extLst>
              <a:ext uri="{FF2B5EF4-FFF2-40B4-BE49-F238E27FC236}">
                <a16:creationId xmlns:a16="http://schemas.microsoft.com/office/drawing/2014/main" id="{629F2A20-8FE1-4EA2-AE83-45314542A6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056" r="1" b="8609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D81407-D1A6-42DD-AE7A-4FA34ACD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/>
              <a:t>Thank You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FF5D4E-7134-4EA4-BA11-FE50F4576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en-US" dirty="0"/>
              <a:t>This is our website:</a:t>
            </a:r>
          </a:p>
          <a:p>
            <a:pPr marL="45720" indent="0">
              <a:buNone/>
            </a:pP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https://sahasra1209.github.io/sprinkle/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98361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D3DDD6-8E74-4DF3-A7C9-6234C7DB3E7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EF0D866-2B5B-42FA-BA6C-C5A2A7495C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8ADAB2-5713-4CC8-B21C-AD74ED6A7D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Tourism design</Template>
  <TotalTime>552</TotalTime>
  <Words>322</Words>
  <Application>Microsoft Office PowerPoint</Application>
  <PresentationFormat>Widescreen</PresentationFormat>
  <Paragraphs>28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Corbel</vt:lpstr>
      <vt:lpstr>Wingdings 3</vt:lpstr>
      <vt:lpstr>Basis</vt:lpstr>
      <vt:lpstr>Sprinkle  Routes </vt:lpstr>
      <vt:lpstr>Sprinkle Route’s UI is all about making it easy and enjoyable for users. In this presentation, we’ll dive into its cool design features and how it creates a great user experience. </vt:lpstr>
      <vt:lpstr>Effective navigation is essential for a positive user experience. Sprinkle features an intuitive navigation menu that allows users to find content quickly. </vt:lpstr>
      <vt:lpstr>PowerPoint Presentation</vt:lpstr>
      <vt:lpstr>Key Html elements in webpage</vt:lpstr>
      <vt:lpstr>Global CSS styling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Axe2153</dc:creator>
  <cp:lastModifiedBy>Axe2153</cp:lastModifiedBy>
  <cp:revision>9</cp:revision>
  <dcterms:created xsi:type="dcterms:W3CDTF">2024-10-20T06:04:52Z</dcterms:created>
  <dcterms:modified xsi:type="dcterms:W3CDTF">2024-10-21T11:09:37Z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